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-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8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9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1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8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7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3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9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2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9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6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5C4F-7774-46A4-A449-72FAC1DA22A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C425-82BD-47F4-ACF6-B258A7FD5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59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9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1032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40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450" y="0"/>
            <a:ext cx="1032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05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450" y="0"/>
            <a:ext cx="1032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83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1032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8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1032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919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2016-04-26T19:11:59Z</dcterms:created>
  <dcterms:modified xsi:type="dcterms:W3CDTF">2016-04-26T19:12:05Z</dcterms:modified>
</cp:coreProperties>
</file>